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4" r:id="rId7"/>
    <p:sldId id="265" r:id="rId8"/>
    <p:sldId id="266" r:id="rId9"/>
    <p:sldId id="261" r:id="rId10"/>
    <p:sldId id="267" r:id="rId11"/>
    <p:sldId id="269" r:id="rId12"/>
    <p:sldId id="271" r:id="rId13"/>
    <p:sldId id="273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006699"/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60"/>
  </p:normalViewPr>
  <p:slideViewPr>
    <p:cSldViewPr>
      <p:cViewPr varScale="1">
        <p:scale>
          <a:sx n="81" d="100"/>
          <a:sy n="81" d="100"/>
        </p:scale>
        <p:origin x="2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0425D-41E1-4BE2-AC34-065130A94E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43AD-824E-4F8A-8E7A-B08384994A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EADE2-2BD9-4337-B28B-B2C2BB1AD3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B0960-0D85-4D0F-960F-0C9B0285D7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F0799-C05B-4D9E-BC5F-75224F51A2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8E53C-9735-4FEE-9680-4359DE012C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B25A4-7F50-43AC-AA28-368ABCB7CA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299E9-169F-4C7C-B86F-2789CAD32B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39522-AE67-4B07-88FC-359B0BDBE2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4372A-A7AA-40D3-A361-DB858AA3F7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4BCBD-68FA-49EF-AD91-C6BB01B5DB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CCFF"/>
            </a:gs>
            <a:gs pos="100000">
              <a:srgbClr val="0066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5D51B932-F713-489B-9652-7E24CFD48A2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14348" y="214290"/>
            <a:ext cx="77755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>
                <a:effectLst/>
              </a:rPr>
              <a:t>Инструктаж по правилам дорожного движения</a:t>
            </a:r>
          </a:p>
        </p:txBody>
      </p:sp>
      <p:pic>
        <p:nvPicPr>
          <p:cNvPr id="2053" name="Picture 5" descr="_540000267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1" y="1557339"/>
            <a:ext cx="4803793" cy="35147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5288" y="333375"/>
            <a:ext cx="84248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Ожидая транспорт, стойте только на посадочных площадках или обочине</a:t>
            </a:r>
          </a:p>
        </p:txBody>
      </p:sp>
      <p:pic>
        <p:nvPicPr>
          <p:cNvPr id="13320" name="Picture 8" descr="1317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484313"/>
            <a:ext cx="4873625" cy="5229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333375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Необходимо пристегнуться,</a:t>
            </a:r>
          </a:p>
          <a:p>
            <a:pPr algn="ctr"/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вы едите в легковом автомобиле </a:t>
            </a:r>
          </a:p>
        </p:txBody>
      </p:sp>
      <p:pic>
        <p:nvPicPr>
          <p:cNvPr id="15367" name="Picture 7" descr="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989138"/>
            <a:ext cx="5249863" cy="3832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50825" y="333375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Ведите велосипед рядом, если переходите улицу. Не рискуйте, переезжая дорогу!</a:t>
            </a:r>
          </a:p>
        </p:txBody>
      </p:sp>
      <p:pic>
        <p:nvPicPr>
          <p:cNvPr id="17414" name="Picture 6" descr="perekh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6800" y="1484313"/>
            <a:ext cx="4611688" cy="51133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92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играйте на проезжей части!</a:t>
            </a:r>
          </a:p>
        </p:txBody>
      </p:sp>
      <p:pic>
        <p:nvPicPr>
          <p:cNvPr id="19461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341438"/>
            <a:ext cx="5329237" cy="51577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333375"/>
            <a:ext cx="7200900" cy="740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Делаем</a:t>
            </a:r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ребятам </a:t>
            </a: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Предостережение</a:t>
            </a: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Выучите срочно </a:t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ПРАВИЛА ДВИЖЕНИЯ, </a:t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Чтоб не волновались </a:t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Каждый день родители, </a:t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Чтоб спокойно мчались </a:t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Улицей водители!</a:t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</a:t>
            </a:r>
            <a:r>
              <a:rPr lang="ru-RU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Ю. Яковлев</a:t>
            </a: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9388" y="115888"/>
            <a:ext cx="87137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spcBef>
                <a:spcPct val="50000"/>
              </a:spcBef>
              <a:buFont typeface="Wingdings" pitchFamily="2" charset="2"/>
              <a:buChar char=""/>
            </a:pPr>
            <a:r>
              <a:rPr lang="ru-RU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Ходи по тротуару, придерживаясь правой стороны </a:t>
            </a:r>
          </a:p>
        </p:txBody>
      </p:sp>
      <p:pic>
        <p:nvPicPr>
          <p:cNvPr id="3080" name="Picture 8" descr="1317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276475"/>
            <a:ext cx="3689350" cy="3959225"/>
          </a:xfrm>
          <a:prstGeom prst="rect">
            <a:avLst/>
          </a:prstGeom>
          <a:noFill/>
        </p:spPr>
      </p:pic>
      <p:pic>
        <p:nvPicPr>
          <p:cNvPr id="3081" name="Picture 9" descr="skazki-0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2276475"/>
            <a:ext cx="4586288" cy="40052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333375"/>
            <a:ext cx="8785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>
              <a:spcBef>
                <a:spcPct val="50000"/>
              </a:spcBef>
              <a:buFont typeface="Wingdings" pitchFamily="2" charset="2"/>
              <a:buChar char=""/>
            </a:pPr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Переходи улицу только по пешеходному переходу </a:t>
            </a:r>
          </a:p>
        </p:txBody>
      </p:sp>
      <p:pic>
        <p:nvPicPr>
          <p:cNvPr id="4104" name="Picture 8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341438"/>
            <a:ext cx="6840537" cy="513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260350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spcBef>
                <a:spcPct val="50000"/>
              </a:spcBef>
              <a:buFont typeface="Wingdings" pitchFamily="2" charset="2"/>
              <a:buChar char=""/>
            </a:pPr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Переходя дорогу, посмотри, нет ли близко машин</a:t>
            </a:r>
            <a:r>
              <a:rPr lang="ru-RU" sz="3200">
                <a:solidFill>
                  <a:srgbClr val="FF0066"/>
                </a:solidFill>
                <a:effectLst/>
              </a:rPr>
              <a:t> </a:t>
            </a:r>
          </a:p>
        </p:txBody>
      </p:sp>
      <p:pic>
        <p:nvPicPr>
          <p:cNvPr id="5128" name="Picture 8" descr="sv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700213"/>
            <a:ext cx="7345363" cy="469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4248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Переходя улицу с двусторонним движением, посмотрите сначала налево, и если поблизости нет автомобиля, начинайте переход дороги по прямой. Дойдя до середины, посмотрите направо. Если поблизости нет машины, продолжайте свой путь</a:t>
            </a:r>
          </a:p>
        </p:txBody>
      </p:sp>
      <p:pic>
        <p:nvPicPr>
          <p:cNvPr id="23557" name="Picture 5" descr="1317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276475"/>
            <a:ext cx="4035425" cy="4365625"/>
          </a:xfrm>
          <a:prstGeom prst="rect">
            <a:avLst/>
          </a:prstGeom>
          <a:noFill/>
        </p:spPr>
      </p:pic>
      <p:pic>
        <p:nvPicPr>
          <p:cNvPr id="23558" name="Picture 6" descr="skazki-0038"/>
          <p:cNvPicPr>
            <a:picLocks noChangeAspect="1" noChangeArrowheads="1"/>
          </p:cNvPicPr>
          <p:nvPr/>
        </p:nvPicPr>
        <p:blipFill>
          <a:blip r:embed="rId3" cstate="print"/>
          <a:srcRect l="3201"/>
          <a:stretch>
            <a:fillRect/>
          </a:stretch>
        </p:blipFill>
        <p:spPr bwMode="auto">
          <a:xfrm>
            <a:off x="4572000" y="2349500"/>
            <a:ext cx="4368800" cy="40925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buFont typeface="Wingdings" pitchFamily="2" charset="2"/>
              <a:buNone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СВЕТОФОР - НАСТОЯЩИЙ ДРУГ ВОДИТЕЛЕЙ И ПЕШЕХОДОВ!</a:t>
            </a: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1557338"/>
            <a:ext cx="49688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Всякое движение запрещено! </a:t>
            </a:r>
          </a:p>
          <a:p>
            <a:pPr>
              <a:spcBef>
                <a:spcPct val="50000"/>
              </a:spcBef>
            </a:pPr>
            <a:endParaRPr lang="ru-RU" sz="32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Остановись и жди! </a:t>
            </a:r>
          </a:p>
        </p:txBody>
      </p:sp>
      <p:pic>
        <p:nvPicPr>
          <p:cNvPr id="10248" name="Picture 8" descr="svetofo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268413"/>
            <a:ext cx="2325687" cy="5040312"/>
          </a:xfrm>
          <a:prstGeom prst="rect">
            <a:avLst/>
          </a:prstGeom>
          <a:noFill/>
        </p:spPr>
      </p:pic>
      <p:pic>
        <p:nvPicPr>
          <p:cNvPr id="10249" name="Picture 9" descr="skazki-0042"/>
          <p:cNvPicPr>
            <a:picLocks noChangeAspect="1" noChangeArrowheads="1"/>
          </p:cNvPicPr>
          <p:nvPr/>
        </p:nvPicPr>
        <p:blipFill>
          <a:blip r:embed="rId3" cstate="print"/>
          <a:srcRect b="63756"/>
          <a:stretch>
            <a:fillRect/>
          </a:stretch>
        </p:blipFill>
        <p:spPr bwMode="auto">
          <a:xfrm>
            <a:off x="468313" y="4437063"/>
            <a:ext cx="5715000" cy="20161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1557338"/>
            <a:ext cx="367188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SzPct val="25000"/>
              <a:buFont typeface="Wingdings" pitchFamily="2" charset="2"/>
              <a:buNone/>
            </a:pPr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Внимание! </a:t>
            </a:r>
          </a:p>
          <a:p>
            <a:pPr lvl="1">
              <a:spcBef>
                <a:spcPct val="50000"/>
              </a:spcBef>
              <a:buSzPct val="25000"/>
              <a:buFont typeface="Wingdings" pitchFamily="2" charset="2"/>
              <a:buNone/>
            </a:pPr>
            <a:endParaRPr lang="ru-RU" sz="28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spcBef>
                <a:spcPct val="50000"/>
              </a:spcBef>
              <a:buSzPct val="25000"/>
              <a:buFont typeface="Wingdings" pitchFamily="2" charset="2"/>
              <a:buNone/>
            </a:pPr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Ждите нового сигнала!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buFont typeface="Wingdings" pitchFamily="2" charset="2"/>
              <a:buNone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СВЕТОФОР - НАСТОЯЩИЙ ДРУГ ВОДИТЕЛЕЙ И ПЕШЕХОДОВ!</a:t>
            </a: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1271" name="Picture 7" descr="umnye-dorogi-v-stolice-pochti-real-nost-"/>
          <p:cNvPicPr>
            <a:picLocks noChangeAspect="1" noChangeArrowheads="1"/>
          </p:cNvPicPr>
          <p:nvPr/>
        </p:nvPicPr>
        <p:blipFill>
          <a:blip r:embed="rId2" cstate="print"/>
          <a:srcRect l="3511" b="15639"/>
          <a:stretch>
            <a:fillRect/>
          </a:stretch>
        </p:blipFill>
        <p:spPr bwMode="auto">
          <a:xfrm>
            <a:off x="4932363" y="1196975"/>
            <a:ext cx="3970337" cy="3887788"/>
          </a:xfrm>
          <a:prstGeom prst="rect">
            <a:avLst/>
          </a:prstGeom>
          <a:noFill/>
        </p:spPr>
      </p:pic>
      <p:pic>
        <p:nvPicPr>
          <p:cNvPr id="11272" name="Picture 8" descr="skazki-0042"/>
          <p:cNvPicPr>
            <a:picLocks noChangeAspect="1" noChangeArrowheads="1"/>
          </p:cNvPicPr>
          <p:nvPr/>
        </p:nvPicPr>
        <p:blipFill>
          <a:blip r:embed="rId3" cstate="print"/>
          <a:srcRect l="3389" t="37044" r="-389" b="34474"/>
          <a:stretch>
            <a:fillRect/>
          </a:stretch>
        </p:blipFill>
        <p:spPr bwMode="auto">
          <a:xfrm>
            <a:off x="250825" y="5084763"/>
            <a:ext cx="5543550" cy="1584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buFont typeface="Wingdings" pitchFamily="2" charset="2"/>
              <a:buNone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СВЕТОФОР - НАСТОЯЩИЙ ДРУГ ВОДИТЕЛЕЙ И ПЕШЕХОДОВ!</a:t>
            </a: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8313" y="1989138"/>
            <a:ext cx="8135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effectLst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3313113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Движение разрешается! </a:t>
            </a:r>
            <a:b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8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ru-RU" sz="28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Можешь переходить улицу! </a:t>
            </a:r>
          </a:p>
        </p:txBody>
      </p:sp>
      <p:pic>
        <p:nvPicPr>
          <p:cNvPr id="12298" name="Picture 10" descr="429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196975"/>
            <a:ext cx="3448050" cy="4103688"/>
          </a:xfrm>
          <a:prstGeom prst="rect">
            <a:avLst/>
          </a:prstGeom>
          <a:noFill/>
        </p:spPr>
      </p:pic>
      <p:pic>
        <p:nvPicPr>
          <p:cNvPr id="12299" name="Picture 11" descr="skazki-0042"/>
          <p:cNvPicPr>
            <a:picLocks noChangeAspect="1" noChangeArrowheads="1"/>
          </p:cNvPicPr>
          <p:nvPr/>
        </p:nvPicPr>
        <p:blipFill>
          <a:blip r:embed="rId3" cstate="print"/>
          <a:srcRect l="3389" t="66838" b="4680"/>
          <a:stretch>
            <a:fillRect/>
          </a:stretch>
        </p:blipFill>
        <p:spPr bwMode="auto">
          <a:xfrm>
            <a:off x="323850" y="5084763"/>
            <a:ext cx="5521325" cy="1584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0"/>
            <a:ext cx="8353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spcBef>
                <a:spcPct val="50000"/>
              </a:spcBef>
              <a:buFont typeface="Wingdings" pitchFamily="2" charset="2"/>
              <a:buChar char=""/>
            </a:pPr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перебегай проезжую часть перед близко идущим транспортом </a:t>
            </a:r>
          </a:p>
        </p:txBody>
      </p:sp>
      <p:pic>
        <p:nvPicPr>
          <p:cNvPr id="7173" name="Picture 5" descr="pic8"/>
          <p:cNvPicPr>
            <a:picLocks noChangeAspect="1" noChangeArrowheads="1"/>
          </p:cNvPicPr>
          <p:nvPr/>
        </p:nvPicPr>
        <p:blipFill>
          <a:blip r:embed="rId2" cstate="print"/>
          <a:srcRect l="11385" r="8873"/>
          <a:stretch>
            <a:fillRect/>
          </a:stretch>
        </p:blipFill>
        <p:spPr bwMode="auto">
          <a:xfrm>
            <a:off x="0" y="3668713"/>
            <a:ext cx="5003800" cy="3189287"/>
          </a:xfrm>
          <a:prstGeom prst="rect">
            <a:avLst/>
          </a:prstGeom>
          <a:noFill/>
        </p:spPr>
      </p:pic>
      <p:pic>
        <p:nvPicPr>
          <p:cNvPr id="7174" name="Picture 6" descr="skazki-00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341438"/>
            <a:ext cx="4211637" cy="35321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154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</dc:creator>
  <cp:lastModifiedBy>ASR</cp:lastModifiedBy>
  <cp:revision>83</cp:revision>
  <dcterms:created xsi:type="dcterms:W3CDTF">2009-03-25T11:32:17Z</dcterms:created>
  <dcterms:modified xsi:type="dcterms:W3CDTF">2017-02-12T12:30:21Z</dcterms:modified>
</cp:coreProperties>
</file>